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4608" cy="46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77;p1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3"/>
          <p:cNvSpPr txBox="1"/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itle and Vertical Text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12"/>
          <p:cNvSpPr txBox="1"/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2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2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2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Vertical Title and Text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Google Shape;71;p13"/>
          <p:cNvSpPr txBox="1"/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3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itle and Content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4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5"/>
          <p:cNvSpPr txBox="1"/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Two Content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6"/>
          <p:cNvSpPr txBox="1"/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6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ison">
  <p:cSld name="TWO_OBJECTS_WITH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7"/>
          <p:cNvSpPr txBox="1"/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7"/>
          <p:cNvSpPr txBox="1"/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7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8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nt with Caption">
  <p:cSld name="OBJECT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10"/>
          <p:cNvSpPr txBox="1"/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0"/>
          <p:cNvSpPr txBox="1"/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0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0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Picture with Caption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11"/>
          <p:cNvSpPr/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1"/>
          <p:cNvSpPr txBox="1"/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1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1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1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"/>
          <p:cNvPicPr preferRelativeResize="0"/>
          <p:nvPr/>
        </p:nvPicPr>
        <p:blipFill rotWithShape="1">
          <a:blip r:embed="rId1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-2147482623" name="Picture 3" descr="IMG_256"/>
          <p:cNvPicPr>
            <a:picLocks noChangeAspect="1"/>
          </p:cNvPicPr>
          <p:nvPr>
            <p:ph type="pic" idx="2"/>
          </p:nvPr>
        </p:nvPicPr>
        <p:blipFill>
          <a:blip r:embed="rId1"/>
          <a:stretch>
            <a:fillRect/>
          </a:stretch>
        </p:blipFill>
        <p:spPr>
          <a:xfrm>
            <a:off x="248920" y="1852930"/>
            <a:ext cx="2014855" cy="25717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" name="Text Box 0"/>
          <p:cNvSpPr txBox="1"/>
          <p:nvPr/>
        </p:nvSpPr>
        <p:spPr>
          <a:xfrm>
            <a:off x="165100" y="4691380"/>
            <a:ext cx="3012440" cy="289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300" b="1">
                <a:solidFill>
                  <a:srgbClr val="FF0000"/>
                </a:solidFill>
              </a:rPr>
              <a:t>Prof. M. THOMAS MATHEW</a:t>
            </a:r>
            <a:r>
              <a:rPr lang="en-US" sz="1300" b="1"/>
              <a:t> </a:t>
            </a:r>
            <a:endParaRPr lang="en-US" sz="1300" b="1"/>
          </a:p>
        </p:txBody>
      </p:sp>
      <p:sp>
        <p:nvSpPr>
          <p:cNvPr id="100" name="Text Box 99"/>
          <p:cNvSpPr txBox="1"/>
          <p:nvPr/>
        </p:nvSpPr>
        <p:spPr>
          <a:xfrm>
            <a:off x="3289300" y="1470660"/>
            <a:ext cx="8298815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marL="0" indent="0"/>
            <a:r>
              <a:rPr lang="en-US" altLang="zh-CN" sz="1800" b="0" u="none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AFFILIATION</a:t>
            </a:r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: Senior Consultant Nephrologist - Calicut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					                            Former Professor and Head , Department of Nephrology ,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Govt. Medical College , Calicut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					                           Presently Professor and Head Department of Nephrology,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Baby Memorial Hospital , Calicut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PUBLICATIONS</a:t>
            </a:r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: More than 100 publications in various Journals .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ACHIEVEMENTS AND AWARDS </a:t>
            </a:r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: First qualified Nephrologist in Kerala state .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Started the first Dialysis and Transplant center in Kerala state .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Best Doctor award by the Govt. of Kerala state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Best Doctor award by the API - Kerala chapter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Best Doctor award by the IMA - Calicut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Life Time Achievement Award’ of Southern Chapter of Indian Society of  Nephrology  Life Time Achievement’ Award of Association of Physician of India,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‘Scribner Award’  of ISN – SC 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/>
            <a:r>
              <a:rPr lang="en-US" altLang="zh-CN" sz="1800" b="0" u="none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The ‘Distinguished Professorship Award’ of the Institute of  Kidney Disease, Ahmedabed.</a:t>
            </a:r>
            <a:endParaRPr lang="en-US" altLang="zh-CN" sz="1800" b="0" u="none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917</Words>
  <Application>WPS Presentation</Application>
  <PresentationFormat/>
  <Paragraphs>19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drthomasmathew</cp:lastModifiedBy>
  <cp:revision>3</cp:revision>
  <dcterms:created xsi:type="dcterms:W3CDTF">2024-01-30T09:08:00Z</dcterms:created>
  <dcterms:modified xsi:type="dcterms:W3CDTF">2024-01-30T09:30:17Z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1033-10.1.0.5471</vt:lpwstr>
  </property>
</Properties>
</file>