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gEw+F/1XBiAFtYKaCf/P63H0lt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Google Shape;71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"/>
          <p:cNvSpPr txBox="1"/>
          <p:nvPr/>
        </p:nvSpPr>
        <p:spPr>
          <a:xfrm>
            <a:off x="3047172" y="2857212"/>
            <a:ext cx="60976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PUBLICATION:</a:t>
            </a:r>
            <a:endParaRPr/>
          </a:p>
        </p:txBody>
      </p:sp>
      <p:sp>
        <p:nvSpPr>
          <p:cNvPr id="80" name="Google Shape;80;p1"/>
          <p:cNvSpPr txBox="1"/>
          <p:nvPr/>
        </p:nvSpPr>
        <p:spPr>
          <a:xfrm>
            <a:off x="3047172" y="1803160"/>
            <a:ext cx="60976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AFFILIATION:</a:t>
            </a:r>
            <a:endParaRPr/>
          </a:p>
        </p:txBody>
      </p:sp>
      <p:sp>
        <p:nvSpPr>
          <p:cNvPr id="81" name="Google Shape;81;p1"/>
          <p:cNvSpPr txBox="1"/>
          <p:nvPr/>
        </p:nvSpPr>
        <p:spPr>
          <a:xfrm>
            <a:off x="3047172" y="4280597"/>
            <a:ext cx="60976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ACHIEVEMENT &amp; AWARDS:</a:t>
            </a:r>
            <a:endParaRPr/>
          </a:p>
        </p:txBody>
      </p:sp>
      <p:sp>
        <p:nvSpPr>
          <p:cNvPr id="82" name="Google Shape;82;p1"/>
          <p:cNvSpPr txBox="1"/>
          <p:nvPr/>
        </p:nvSpPr>
        <p:spPr>
          <a:xfrm>
            <a:off x="245150" y="4234413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SPEAKER NAME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2023-12-20T13:33:36Z</dcterms:created>
  <dc:creator>Admin</dc:creator>
</cp:coreProperties>
</file>